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374" r:id="rId2"/>
    <p:sldId id="324" r:id="rId3"/>
    <p:sldId id="362" r:id="rId4"/>
    <p:sldId id="376" r:id="rId5"/>
    <p:sldId id="363" r:id="rId6"/>
    <p:sldId id="365" r:id="rId7"/>
    <p:sldId id="366" r:id="rId8"/>
    <p:sldId id="367" r:id="rId9"/>
    <p:sldId id="380" r:id="rId10"/>
    <p:sldId id="377" r:id="rId11"/>
    <p:sldId id="378" r:id="rId12"/>
    <p:sldId id="379" r:id="rId13"/>
    <p:sldId id="3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3333CC"/>
    <a:srgbClr val="E002D5"/>
    <a:srgbClr val="FE72F7"/>
    <a:srgbClr val="FFFF00"/>
    <a:srgbClr val="FFFF66"/>
    <a:srgbClr val="FF3399"/>
    <a:srgbClr val="04D6EC"/>
    <a:srgbClr val="5E020B"/>
    <a:srgbClr val="0BBB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930" autoAdjust="0"/>
    <p:restoredTop sz="94660"/>
  </p:normalViewPr>
  <p:slideViewPr>
    <p:cSldViewPr snapToGrid="0">
      <p:cViewPr varScale="1">
        <p:scale>
          <a:sx n="68" d="100"/>
          <a:sy n="68" d="100"/>
        </p:scale>
        <p:origin x="33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51463-38AD-44D0-82E0-22F178E5D11E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05E7F-62A9-4701-BFC2-BAF91B98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7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870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931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9015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7897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1096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1BB6420-30C7-436E-B94E-C4769C49B56A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95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021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431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1385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2031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3538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9054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8288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9066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ACCE60-7EFD-41A3-AF84-6A418BAD7F89}"/>
              </a:ext>
            </a:extLst>
          </p:cNvPr>
          <p:cNvSpPr/>
          <p:nvPr userDrawn="1"/>
        </p:nvSpPr>
        <p:spPr>
          <a:xfrm>
            <a:off x="8373515" y="6501169"/>
            <a:ext cx="20665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0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8289723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0">
            <a:extLst>
              <a:ext uri="{FF2B5EF4-FFF2-40B4-BE49-F238E27FC236}">
                <a16:creationId xmlns:a16="http://schemas.microsoft.com/office/drawing/2014/main" id="{6AB84BCD-6D8E-4624-9BB1-5EB513276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7537" y="1655634"/>
            <a:ext cx="533486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MÔN </a:t>
            </a:r>
          </a:p>
          <a:p>
            <a:pPr algn="ctr" eaLnBrk="1" hangingPunct="1"/>
            <a:r>
              <a:rPr lang="en-US" altLang="zh-CN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CHÍNH TẢ LỚP 3</a:t>
            </a:r>
            <a:endParaRPr lang="zh-CN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6" name="Picture 19" descr="TV3 - trang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61" y="520261"/>
            <a:ext cx="5329608" cy="5628291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62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3768" y="1203158"/>
            <a:ext cx="1100488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2: (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35)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oay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xoay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xoáy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khoáy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ngoáy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ngúng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ngoảy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toáy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loay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hoay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nhoay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nhoáy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ngọ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ngoạy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ngó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ngoáy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xoáy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tai,…</a:t>
            </a:r>
          </a:p>
        </p:txBody>
      </p:sp>
    </p:spTree>
    <p:extLst>
      <p:ext uri="{BB962C8B-B14F-4D97-AF65-F5344CB8AC3E}">
        <p14:creationId xmlns:p14="http://schemas.microsoft.com/office/powerpoint/2010/main" val="24351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86220" y="918229"/>
            <a:ext cx="106197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Bài 3: (sgk trang 35) Tìm các từ:</a:t>
            </a:r>
          </a:p>
          <a:p>
            <a:pPr marL="742950" indent="-742950">
              <a:buAutoNum type="alphaLcParenR"/>
            </a:pPr>
            <a:r>
              <a:rPr lang="en-US" sz="4000">
                <a:latin typeface="Times New Roman" pitchFamily="18" charset="0"/>
                <a:cs typeface="Times New Roman" pitchFamily="18" charset="0"/>
              </a:rPr>
              <a:t>Chứa tiếng bắt đầu bằng </a:t>
            </a: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 hoặc </a:t>
            </a: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, có nghĩa như sau:</a:t>
            </a:r>
          </a:p>
          <a:p>
            <a:pPr marL="571500" indent="-571500">
              <a:buFontTx/>
              <a:buChar char="-"/>
            </a:pPr>
            <a:r>
              <a:rPr lang="en-US" sz="4000">
                <a:latin typeface="Times New Roman" pitchFamily="18" charset="0"/>
                <a:cs typeface="Times New Roman" pitchFamily="18" charset="0"/>
              </a:rPr>
              <a:t>Làm cho ai việc gì đó: …</a:t>
            </a:r>
          </a:p>
          <a:p>
            <a:pPr marL="571500" indent="-571500">
              <a:buFontTx/>
              <a:buChar char="-"/>
            </a:pPr>
            <a:r>
              <a:rPr lang="en-US" sz="4000">
                <a:latin typeface="Times New Roman" pitchFamily="18" charset="0"/>
                <a:cs typeface="Times New Roman" pitchFamily="18" charset="0"/>
              </a:rPr>
              <a:t>Trái nghĩa với hiền lành: …</a:t>
            </a:r>
          </a:p>
          <a:p>
            <a:pPr marL="571500" indent="-571500">
              <a:buFontTx/>
              <a:buChar char="-"/>
            </a:pPr>
            <a:r>
              <a:rPr lang="en-US" sz="4000">
                <a:latin typeface="Times New Roman" pitchFamily="18" charset="0"/>
                <a:cs typeface="Times New Roman" pitchFamily="18" charset="0"/>
              </a:rPr>
              <a:t>Trái nghĩa với vào: 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79" y="2738139"/>
            <a:ext cx="11256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endParaRPr lang="en-US" sz="4000"/>
          </a:p>
        </p:txBody>
      </p:sp>
      <p:sp>
        <p:nvSpPr>
          <p:cNvPr id="9" name="Rectangle 8"/>
          <p:cNvSpPr/>
          <p:nvPr/>
        </p:nvSpPr>
        <p:spPr>
          <a:xfrm>
            <a:off x="6489111" y="3341683"/>
            <a:ext cx="7489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endParaRPr lang="en-US" sz="4000"/>
          </a:p>
        </p:txBody>
      </p:sp>
      <p:sp>
        <p:nvSpPr>
          <p:cNvPr id="10" name="Rectangle 9"/>
          <p:cNvSpPr/>
          <p:nvPr/>
        </p:nvSpPr>
        <p:spPr>
          <a:xfrm>
            <a:off x="5533264" y="3963911"/>
            <a:ext cx="6415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11712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1684" y="1160510"/>
            <a:ext cx="1082842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b) Chứa tiếng có vần </a:t>
            </a: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 hoặc </a:t>
            </a: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âng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 có nghĩa như sau:</a:t>
            </a:r>
          </a:p>
          <a:p>
            <a:pPr marL="571500" indent="-571500">
              <a:buFontTx/>
              <a:buChar char="-"/>
            </a:pPr>
            <a:r>
              <a:rPr lang="en-US" sz="4000">
                <a:latin typeface="Times New Roman" pitchFamily="18" charset="0"/>
                <a:cs typeface="Times New Roman" pitchFamily="18" charset="0"/>
              </a:rPr>
              <a:t>Khoảng đất trống trước hoặc sau nhà:…</a:t>
            </a:r>
          </a:p>
          <a:p>
            <a:pPr marL="571500" indent="-571500">
              <a:buFontTx/>
              <a:buChar char="-"/>
            </a:pPr>
            <a:r>
              <a:rPr lang="en-US" sz="4000">
                <a:latin typeface="Times New Roman" pitchFamily="18" charset="0"/>
                <a:cs typeface="Times New Roman" pitchFamily="18" charset="0"/>
              </a:rPr>
              <a:t>Dùng tay đưa một vật lên:…</a:t>
            </a:r>
          </a:p>
          <a:p>
            <a:pPr marL="571500" indent="-571500">
              <a:buFontTx/>
              <a:buChar char="-"/>
            </a:pPr>
            <a:r>
              <a:rPr lang="en-US" sz="4000">
                <a:latin typeface="Times New Roman" pitchFamily="18" charset="0"/>
                <a:cs typeface="Times New Roman" pitchFamily="18" charset="0"/>
              </a:rPr>
              <a:t>Cùng nghĩa với chăm chỉ, chịu khó:…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8935531" y="1756919"/>
            <a:ext cx="9268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endParaRPr lang="en-US" sz="4000"/>
          </a:p>
        </p:txBody>
      </p:sp>
      <p:sp>
        <p:nvSpPr>
          <p:cNvPr id="7" name="Rectangle 6"/>
          <p:cNvSpPr/>
          <p:nvPr/>
        </p:nvSpPr>
        <p:spPr>
          <a:xfrm>
            <a:off x="6529216" y="2368553"/>
            <a:ext cx="12682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endParaRPr lang="en-US" sz="4000"/>
          </a:p>
        </p:txBody>
      </p:sp>
      <p:sp>
        <p:nvSpPr>
          <p:cNvPr id="8" name="Rectangle 7"/>
          <p:cNvSpPr/>
          <p:nvPr/>
        </p:nvSpPr>
        <p:spPr>
          <a:xfrm>
            <a:off x="8422264" y="3007169"/>
            <a:ext cx="26212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chuyên cần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82443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35" y="0"/>
            <a:ext cx="1246993" cy="1242836"/>
          </a:xfrm>
          <a:prstGeom prst="rect">
            <a:avLst/>
          </a:prstGeom>
        </p:spPr>
      </p:pic>
      <p:pic>
        <p:nvPicPr>
          <p:cNvPr id="8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372" y="5118053"/>
            <a:ext cx="722839" cy="1310747"/>
          </a:xfrm>
          <a:prstGeom prst="rect">
            <a:avLst/>
          </a:prstGeom>
        </p:spPr>
      </p:pic>
      <p:pic>
        <p:nvPicPr>
          <p:cNvPr id="9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30" y="286930"/>
            <a:ext cx="748425" cy="1620967"/>
          </a:xfrm>
          <a:prstGeom prst="rect">
            <a:avLst/>
          </a:prstGeom>
        </p:spPr>
      </p:pic>
      <p:pic>
        <p:nvPicPr>
          <p:cNvPr id="10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289" y="138119"/>
            <a:ext cx="970937" cy="1314481"/>
          </a:xfrm>
          <a:prstGeom prst="rect">
            <a:avLst/>
          </a:prstGeom>
        </p:spPr>
      </p:pic>
      <p:pic>
        <p:nvPicPr>
          <p:cNvPr id="11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964" y="717980"/>
            <a:ext cx="810243" cy="1469239"/>
          </a:xfrm>
          <a:prstGeom prst="rect">
            <a:avLst/>
          </a:prstGeom>
        </p:spPr>
      </p:pic>
      <p:pic>
        <p:nvPicPr>
          <p:cNvPr id="13" name="图片 8196" descr="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078" y="1418797"/>
            <a:ext cx="11392129" cy="540539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5565912" y="3429000"/>
            <a:ext cx="54930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!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695" y="139148"/>
            <a:ext cx="1067105" cy="161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0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0">
            <a:extLst>
              <a:ext uri="{FF2B5EF4-FFF2-40B4-BE49-F238E27FC236}">
                <a16:creationId xmlns:a16="http://schemas.microsoft.com/office/drawing/2014/main" id="{6AB84BCD-6D8E-4624-9BB1-5EB513276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04497"/>
            <a:ext cx="11734800" cy="215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4" tIns="60957" rIns="121914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44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Thứ</a:t>
            </a:r>
            <a:r>
              <a:rPr lang="en-US" altLang="zh-CN" sz="44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44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ngày</a:t>
            </a:r>
            <a:r>
              <a:rPr lang="en-US" altLang="zh-CN" sz="44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44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tháng</a:t>
            </a:r>
            <a:r>
              <a:rPr lang="en-US" altLang="zh-CN" sz="44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44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năm</a:t>
            </a:r>
            <a:endParaRPr lang="en-US" altLang="zh-CN" sz="4400" b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ea typeface="微软雅黑" pitchFamily="34" charset="-122"/>
              <a:cs typeface="Times New Roman" pitchFamily="18" charset="0"/>
            </a:endParaRPr>
          </a:p>
          <a:p>
            <a:pPr algn="ctr" eaLnBrk="1" hangingPunct="1"/>
            <a:r>
              <a:rPr lang="en-US" altLang="zh-CN" sz="44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Chính</a:t>
            </a:r>
            <a:r>
              <a:rPr lang="en-US" altLang="zh-CN" sz="44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44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tả</a:t>
            </a:r>
            <a:r>
              <a:rPr lang="en-US" altLang="zh-CN" sz="44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: (</a:t>
            </a:r>
            <a:r>
              <a:rPr lang="en-US" altLang="zh-CN" sz="44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nghe</a:t>
            </a:r>
            <a:r>
              <a:rPr lang="en-US" altLang="zh-CN" sz="44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44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viết</a:t>
            </a:r>
            <a:r>
              <a:rPr lang="en-US" altLang="zh-CN" sz="44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)</a:t>
            </a:r>
          </a:p>
          <a:p>
            <a:pPr algn="ctr" eaLnBrk="1" hangingPunct="1"/>
            <a:r>
              <a:rPr lang="en-US" altLang="zh-CN" sz="44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Bài</a:t>
            </a:r>
            <a:r>
              <a:rPr lang="en-US" altLang="zh-CN" sz="44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: </a:t>
            </a:r>
            <a:r>
              <a:rPr lang="en-US" altLang="zh-CN" sz="44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Ông</a:t>
            </a:r>
            <a:r>
              <a:rPr lang="en-US" altLang="zh-CN" sz="44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44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ngoại</a:t>
            </a:r>
            <a:endParaRPr lang="en-US" altLang="zh-CN" sz="4400" b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5" name="Picture 12" descr="Ong ngo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465" y="2698955"/>
            <a:ext cx="7359445" cy="365454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49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"/>
          <p:cNvSpPr txBox="1"/>
          <p:nvPr/>
        </p:nvSpPr>
        <p:spPr>
          <a:xfrm>
            <a:off x="2951811" y="524025"/>
            <a:ext cx="6120389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altLang="en-US" sz="3200" b="1">
                <a:solidFill>
                  <a:srgbClr val="0000FF"/>
                </a:solidFill>
                <a:latin typeface="HP001 4 hàng" pitchFamily="34" charset="0"/>
                <a:cs typeface="Times New Roman" pitchFamily="18" charset="0"/>
              </a:rPr>
              <a:t>        </a:t>
            </a:r>
            <a:endParaRPr lang="en-US" sz="3200"/>
          </a:p>
        </p:txBody>
      </p:sp>
      <p:sp>
        <p:nvSpPr>
          <p:cNvPr id="2" name="Rectangle 1"/>
          <p:cNvSpPr/>
          <p:nvPr/>
        </p:nvSpPr>
        <p:spPr>
          <a:xfrm>
            <a:off x="766915" y="876411"/>
            <a:ext cx="1116452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  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Ông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ngoại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 </a:t>
            </a:r>
          </a:p>
          <a:p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  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Trong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cái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vắng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lặng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của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ngôi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trường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cuối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hè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ông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dẫn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tôi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lang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thang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khắp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các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căn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lớp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trống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.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Ông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còn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nhấc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bổng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tôi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trên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tay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cho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gõ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thử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vào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mặt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da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loang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lổ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của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chiếc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trống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trường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.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Tiếng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trống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buổi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sáng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trong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trẻo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ấy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là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tiếng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trống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trường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đầu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tiên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âm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vang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mãi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trong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đời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đi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học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của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tôi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sau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này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.</a:t>
            </a:r>
          </a:p>
          <a:p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					Theo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Nguyễn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Việt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Bắc</a:t>
            </a:r>
            <a:endParaRPr lang="en-US" sz="4000" dirty="0"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91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74 -0.00216 L 0.20226 -0.0021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80D0CC09-0A6B-4673-B614-69A69A4E26DC}"/>
              </a:ext>
            </a:extLst>
          </p:cNvPr>
          <p:cNvSpPr/>
          <p:nvPr/>
        </p:nvSpPr>
        <p:spPr>
          <a:xfrm>
            <a:off x="1811556" y="523875"/>
            <a:ext cx="5410200" cy="609600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peech Bubble: Oval 4">
            <a:extLst>
              <a:ext uri="{FF2B5EF4-FFF2-40B4-BE49-F238E27FC236}">
                <a16:creationId xmlns:a16="http://schemas.microsoft.com/office/drawing/2014/main" id="{74214C3F-E4C8-42D6-9FF1-16E97032BE05}"/>
              </a:ext>
            </a:extLst>
          </p:cNvPr>
          <p:cNvSpPr/>
          <p:nvPr/>
        </p:nvSpPr>
        <p:spPr>
          <a:xfrm>
            <a:off x="5560143" y="1285875"/>
            <a:ext cx="5161934" cy="2286000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đến trường, ông ngoại đã làm gì để cậu bé yêu trường hơn?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1FB55A3F-F76F-4073-B87B-DE97000EDD79}"/>
              </a:ext>
            </a:extLst>
          </p:cNvPr>
          <p:cNvSpPr/>
          <p:nvPr/>
        </p:nvSpPr>
        <p:spPr>
          <a:xfrm>
            <a:off x="2192556" y="4038600"/>
            <a:ext cx="7620000" cy="2362200"/>
          </a:xfrm>
          <a:prstGeom prst="flowChartAlternateProcess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dẫn cậu lang thang khắp các lớp học, cho cậu gõ tay vào chiếc trống trường.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peech Bubble: Oval 4">
            <a:extLst>
              <a:ext uri="{FF2B5EF4-FFF2-40B4-BE49-F238E27FC236}">
                <a16:creationId xmlns:a16="http://schemas.microsoft.com/office/drawing/2014/main" id="{74214C3F-E4C8-42D6-9FF1-16E97032BE05}"/>
              </a:ext>
            </a:extLst>
          </p:cNvPr>
          <p:cNvSpPr/>
          <p:nvPr/>
        </p:nvSpPr>
        <p:spPr>
          <a:xfrm>
            <a:off x="5536081" y="1325981"/>
            <a:ext cx="5161934" cy="2286000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đoạn văn có những hình ảnh nào đẹp mà em thích nhất?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owchart: Alternate Process 13">
            <a:extLst>
              <a:ext uri="{FF2B5EF4-FFF2-40B4-BE49-F238E27FC236}">
                <a16:creationId xmlns:a16="http://schemas.microsoft.com/office/drawing/2014/main" id="{1FB55A3F-F76F-4073-B87B-DE97000EDD79}"/>
              </a:ext>
            </a:extLst>
          </p:cNvPr>
          <p:cNvSpPr/>
          <p:nvPr/>
        </p:nvSpPr>
        <p:spPr>
          <a:xfrm>
            <a:off x="2168493" y="4078706"/>
            <a:ext cx="8529521" cy="2362200"/>
          </a:xfrm>
          <a:prstGeom prst="flowChartAlternateProcess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Hình ảnh ông dắt cậu đi vào các lớp.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Hình ảnh ông nhấc bổng cậu trên tay cho cậu gõ thử vào chiếc trống trường.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Hình ảnh cậu bé ghi nhớ mãi tiếng trống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peech Bubble: Oval 4">
            <a:extLst>
              <a:ext uri="{FF2B5EF4-FFF2-40B4-BE49-F238E27FC236}">
                <a16:creationId xmlns:a16="http://schemas.microsoft.com/office/drawing/2014/main" id="{74214C3F-E4C8-42D6-9FF1-16E97032BE05}"/>
              </a:ext>
            </a:extLst>
          </p:cNvPr>
          <p:cNvSpPr/>
          <p:nvPr/>
        </p:nvSpPr>
        <p:spPr>
          <a:xfrm>
            <a:off x="5544103" y="1301919"/>
            <a:ext cx="5161934" cy="2286000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văn có mấy câu?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lowchart: Alternate Process 15">
            <a:extLst>
              <a:ext uri="{FF2B5EF4-FFF2-40B4-BE49-F238E27FC236}">
                <a16:creationId xmlns:a16="http://schemas.microsoft.com/office/drawing/2014/main" id="{1FB55A3F-F76F-4073-B87B-DE97000EDD79}"/>
              </a:ext>
            </a:extLst>
          </p:cNvPr>
          <p:cNvSpPr/>
          <p:nvPr/>
        </p:nvSpPr>
        <p:spPr>
          <a:xfrm>
            <a:off x="2176515" y="4054644"/>
            <a:ext cx="8529521" cy="2362200"/>
          </a:xfrm>
          <a:prstGeom prst="flowChartAlternateProcess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văn có 3 câu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peech Bubble: Oval 4">
            <a:extLst>
              <a:ext uri="{FF2B5EF4-FFF2-40B4-BE49-F238E27FC236}">
                <a16:creationId xmlns:a16="http://schemas.microsoft.com/office/drawing/2014/main" id="{74214C3F-E4C8-42D6-9FF1-16E97032BE05}"/>
              </a:ext>
            </a:extLst>
          </p:cNvPr>
          <p:cNvSpPr/>
          <p:nvPr/>
        </p:nvSpPr>
        <p:spPr>
          <a:xfrm>
            <a:off x="5552125" y="1293899"/>
            <a:ext cx="5161934" cy="2286000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chữ nào trong bài phải viết hoa? Vì sao?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owchart: Alternate Process 17">
            <a:extLst>
              <a:ext uri="{FF2B5EF4-FFF2-40B4-BE49-F238E27FC236}">
                <a16:creationId xmlns:a16="http://schemas.microsoft.com/office/drawing/2014/main" id="{1FB55A3F-F76F-4073-B87B-DE97000EDD79}"/>
              </a:ext>
            </a:extLst>
          </p:cNvPr>
          <p:cNvSpPr/>
          <p:nvPr/>
        </p:nvSpPr>
        <p:spPr>
          <a:xfrm>
            <a:off x="2184537" y="4046624"/>
            <a:ext cx="8529521" cy="2362200"/>
          </a:xfrm>
          <a:prstGeom prst="flowChartAlternateProcess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chữ cái đầu câu là: Trong, Ông, Tiếng.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4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308550" y="2858866"/>
            <a:ext cx="4887073" cy="1398559"/>
            <a:chOff x="388965" y="3301940"/>
            <a:chExt cx="2465840" cy="852454"/>
          </a:xfrm>
          <a:solidFill>
            <a:srgbClr val="8CB823"/>
          </a:solidFill>
        </p:grpSpPr>
        <p:grpSp>
          <p:nvGrpSpPr>
            <p:cNvPr id="27" name="组合 20"/>
            <p:cNvGrpSpPr/>
            <p:nvPr/>
          </p:nvGrpSpPr>
          <p:grpSpPr>
            <a:xfrm rot="20938718">
              <a:off x="388965" y="3301940"/>
              <a:ext cx="1917653" cy="852454"/>
              <a:chOff x="3729490" y="934478"/>
              <a:chExt cx="2136675" cy="477700"/>
            </a:xfrm>
            <a:grpFill/>
          </p:grpSpPr>
          <p:sp>
            <p:nvSpPr>
              <p:cNvPr id="29" name="任意多边形 22"/>
              <p:cNvSpPr/>
              <p:nvPr/>
            </p:nvSpPr>
            <p:spPr>
              <a:xfrm rot="16491998">
                <a:off x="4463625" y="208005"/>
                <a:ext cx="477700" cy="1930645"/>
              </a:xfrm>
              <a:custGeom>
                <a:avLst/>
                <a:gdLst>
                  <a:gd name="connsiteX0" fmla="*/ 154752 w 411480"/>
                  <a:gd name="connsiteY0" fmla="*/ 0 h 1091323"/>
                  <a:gd name="connsiteX1" fmla="*/ 174129 w 411480"/>
                  <a:gd name="connsiteY1" fmla="*/ 9376 h 1091323"/>
                  <a:gd name="connsiteX2" fmla="*/ 411480 w 411480"/>
                  <a:gd name="connsiteY2" fmla="*/ 567560 h 1091323"/>
                  <a:gd name="connsiteX3" fmla="*/ 240141 w 411480"/>
                  <a:gd name="connsiteY3" fmla="*/ 1069891 h 1091323"/>
                  <a:gd name="connsiteX4" fmla="*/ 214811 w 411480"/>
                  <a:gd name="connsiteY4" fmla="*/ 1091323 h 1091323"/>
                  <a:gd name="connsiteX5" fmla="*/ 164041 w 411480"/>
                  <a:gd name="connsiteY5" fmla="*/ 1035755 h 1091323"/>
                  <a:gd name="connsiteX6" fmla="*/ 0 w 411480"/>
                  <a:gd name="connsiteY6" fmla="*/ 510410 h 1091323"/>
                  <a:gd name="connsiteX7" fmla="*/ 95651 w 411480"/>
                  <a:gd name="connsiteY7" fmla="*/ 95020 h 109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1480" h="1091323">
                    <a:moveTo>
                      <a:pt x="154752" y="0"/>
                    </a:moveTo>
                    <a:lnTo>
                      <a:pt x="174129" y="9376"/>
                    </a:lnTo>
                    <a:cubicBezTo>
                      <a:pt x="313610" y="101340"/>
                      <a:pt x="411480" y="316633"/>
                      <a:pt x="411480" y="567560"/>
                    </a:cubicBezTo>
                    <a:cubicBezTo>
                      <a:pt x="411480" y="776666"/>
                      <a:pt x="343515" y="961026"/>
                      <a:pt x="240141" y="1069891"/>
                    </a:cubicBezTo>
                    <a:lnTo>
                      <a:pt x="214811" y="1091323"/>
                    </a:lnTo>
                    <a:lnTo>
                      <a:pt x="164041" y="1035755"/>
                    </a:lnTo>
                    <a:cubicBezTo>
                      <a:pt x="62688" y="901308"/>
                      <a:pt x="0" y="715570"/>
                      <a:pt x="0" y="510410"/>
                    </a:cubicBezTo>
                    <a:cubicBezTo>
                      <a:pt x="0" y="356540"/>
                      <a:pt x="35262" y="213595"/>
                      <a:pt x="95651" y="950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tx1"/>
                  </a:solidFill>
                  <a:latin typeface="HP001 4 hàng" pitchFamily="34" charset="0"/>
                </a:endParaRPr>
              </a:p>
            </p:txBody>
          </p:sp>
          <p:sp>
            <p:nvSpPr>
              <p:cNvPr id="30" name="任意多边形 23"/>
              <p:cNvSpPr/>
              <p:nvPr/>
            </p:nvSpPr>
            <p:spPr>
              <a:xfrm rot="21112553">
                <a:off x="3729490" y="1123238"/>
                <a:ext cx="2136675" cy="142125"/>
              </a:xfrm>
              <a:custGeom>
                <a:avLst/>
                <a:gdLst>
                  <a:gd name="connsiteX0" fmla="*/ 2171700 w 2171700"/>
                  <a:gd name="connsiteY0" fmla="*/ 142125 h 142125"/>
                  <a:gd name="connsiteX1" fmla="*/ 967740 w 2171700"/>
                  <a:gd name="connsiteY1" fmla="*/ 4965 h 142125"/>
                  <a:gd name="connsiteX2" fmla="*/ 0 w 2171700"/>
                  <a:gd name="connsiteY2" fmla="*/ 27825 h 142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71700" h="142125">
                    <a:moveTo>
                      <a:pt x="2171700" y="142125"/>
                    </a:moveTo>
                    <a:cubicBezTo>
                      <a:pt x="1750695" y="83070"/>
                      <a:pt x="1329690" y="24015"/>
                      <a:pt x="967740" y="4965"/>
                    </a:cubicBezTo>
                    <a:cubicBezTo>
                      <a:pt x="605790" y="-14085"/>
                      <a:pt x="0" y="27825"/>
                      <a:pt x="0" y="27825"/>
                    </a:cubicBezTo>
                  </a:path>
                </a:pathLst>
              </a:custGeom>
              <a:grpFill/>
              <a:ln>
                <a:solidFill>
                  <a:srgbClr val="2F86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tx1"/>
                  </a:solidFill>
                  <a:latin typeface="HP001 4 hàng" pitchFamily="34" charset="0"/>
                </a:endParaRPr>
              </a:p>
            </p:txBody>
          </p:sp>
          <p:sp>
            <p:nvSpPr>
              <p:cNvPr id="31" name="任意多边形 24"/>
              <p:cNvSpPr/>
              <p:nvPr/>
            </p:nvSpPr>
            <p:spPr>
              <a:xfrm>
                <a:off x="5194587" y="1182470"/>
                <a:ext cx="342900" cy="142004"/>
              </a:xfrm>
              <a:custGeom>
                <a:avLst/>
                <a:gdLst>
                  <a:gd name="connsiteX0" fmla="*/ 342900 w 342900"/>
                  <a:gd name="connsiteY0" fmla="*/ 0 h 142004"/>
                  <a:gd name="connsiteX1" fmla="*/ 83820 w 342900"/>
                  <a:gd name="connsiteY1" fmla="*/ 129540 h 142004"/>
                  <a:gd name="connsiteX2" fmla="*/ 0 w 342900"/>
                  <a:gd name="connsiteY2" fmla="*/ 129540 h 142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2900" h="142004">
                    <a:moveTo>
                      <a:pt x="342900" y="0"/>
                    </a:moveTo>
                    <a:cubicBezTo>
                      <a:pt x="241935" y="53975"/>
                      <a:pt x="140970" y="107950"/>
                      <a:pt x="83820" y="129540"/>
                    </a:cubicBezTo>
                    <a:cubicBezTo>
                      <a:pt x="26670" y="151130"/>
                      <a:pt x="13335" y="140335"/>
                      <a:pt x="0" y="129540"/>
                    </a:cubicBezTo>
                  </a:path>
                </a:pathLst>
              </a:custGeom>
              <a:grpFill/>
              <a:ln>
                <a:solidFill>
                  <a:srgbClr val="2F86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tx1"/>
                  </a:solidFill>
                  <a:latin typeface="HP001 4 hàng" pitchFamily="34" charset="0"/>
                </a:endParaRPr>
              </a:p>
            </p:txBody>
          </p:sp>
          <p:sp>
            <p:nvSpPr>
              <p:cNvPr id="32" name="任意多边形 25"/>
              <p:cNvSpPr/>
              <p:nvPr/>
            </p:nvSpPr>
            <p:spPr>
              <a:xfrm>
                <a:off x="4806517" y="974877"/>
                <a:ext cx="342900" cy="185420"/>
              </a:xfrm>
              <a:custGeom>
                <a:avLst/>
                <a:gdLst>
                  <a:gd name="connsiteX0" fmla="*/ 342900 w 342900"/>
                  <a:gd name="connsiteY0" fmla="*/ 185420 h 185420"/>
                  <a:gd name="connsiteX1" fmla="*/ 137160 w 342900"/>
                  <a:gd name="connsiteY1" fmla="*/ 25400 h 185420"/>
                  <a:gd name="connsiteX2" fmla="*/ 0 w 342900"/>
                  <a:gd name="connsiteY2" fmla="*/ 2540 h 18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2900" h="185420">
                    <a:moveTo>
                      <a:pt x="342900" y="185420"/>
                    </a:moveTo>
                    <a:cubicBezTo>
                      <a:pt x="268605" y="120650"/>
                      <a:pt x="194310" y="55880"/>
                      <a:pt x="137160" y="25400"/>
                    </a:cubicBezTo>
                    <a:cubicBezTo>
                      <a:pt x="80010" y="-5080"/>
                      <a:pt x="40005" y="-1270"/>
                      <a:pt x="0" y="2540"/>
                    </a:cubicBezTo>
                  </a:path>
                </a:pathLst>
              </a:custGeom>
              <a:grpFill/>
              <a:ln>
                <a:solidFill>
                  <a:srgbClr val="2F86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tx1"/>
                  </a:solidFill>
                  <a:latin typeface="HP001 4 hàng" pitchFamily="34" charset="0"/>
                </a:endParaRPr>
              </a:p>
            </p:txBody>
          </p:sp>
          <p:sp>
            <p:nvSpPr>
              <p:cNvPr id="33" name="任意多边形 26"/>
              <p:cNvSpPr/>
              <p:nvPr/>
            </p:nvSpPr>
            <p:spPr>
              <a:xfrm>
                <a:off x="4579620" y="1147666"/>
                <a:ext cx="358140" cy="218204"/>
              </a:xfrm>
              <a:custGeom>
                <a:avLst/>
                <a:gdLst>
                  <a:gd name="connsiteX0" fmla="*/ 289560 w 289560"/>
                  <a:gd name="connsiteY0" fmla="*/ 0 h 167640"/>
                  <a:gd name="connsiteX1" fmla="*/ 0 w 289560"/>
                  <a:gd name="connsiteY1" fmla="*/ 167640 h 167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9560" h="167640">
                    <a:moveTo>
                      <a:pt x="289560" y="0"/>
                    </a:moveTo>
                    <a:lnTo>
                      <a:pt x="0" y="167640"/>
                    </a:lnTo>
                  </a:path>
                </a:pathLst>
              </a:custGeom>
              <a:grpFill/>
              <a:ln>
                <a:solidFill>
                  <a:srgbClr val="2F86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tx1"/>
                  </a:solidFill>
                  <a:latin typeface="HP001 4 hàng" pitchFamily="34" charset="0"/>
                </a:endParaRPr>
              </a:p>
            </p:txBody>
          </p:sp>
          <p:sp>
            <p:nvSpPr>
              <p:cNvPr id="34" name="任意多边形 27"/>
              <p:cNvSpPr/>
              <p:nvPr/>
            </p:nvSpPr>
            <p:spPr>
              <a:xfrm>
                <a:off x="4312112" y="998082"/>
                <a:ext cx="304800" cy="137160"/>
              </a:xfrm>
              <a:custGeom>
                <a:avLst/>
                <a:gdLst>
                  <a:gd name="connsiteX0" fmla="*/ 304800 w 304800"/>
                  <a:gd name="connsiteY0" fmla="*/ 137160 h 137160"/>
                  <a:gd name="connsiteX1" fmla="*/ 0 w 304800"/>
                  <a:gd name="connsiteY1" fmla="*/ 0 h 137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4800" h="137160">
                    <a:moveTo>
                      <a:pt x="304800" y="13716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solidFill>
                  <a:srgbClr val="2F86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tx1"/>
                  </a:solidFill>
                  <a:latin typeface="HP001 4 hàng" pitchFamily="34" charset="0"/>
                </a:endParaRPr>
              </a:p>
            </p:txBody>
          </p:sp>
          <p:sp>
            <p:nvSpPr>
              <p:cNvPr id="35" name="任意多边形 28"/>
              <p:cNvSpPr/>
              <p:nvPr/>
            </p:nvSpPr>
            <p:spPr>
              <a:xfrm>
                <a:off x="3946010" y="1176224"/>
                <a:ext cx="167640" cy="68580"/>
              </a:xfrm>
              <a:custGeom>
                <a:avLst/>
                <a:gdLst>
                  <a:gd name="connsiteX0" fmla="*/ 167640 w 167640"/>
                  <a:gd name="connsiteY0" fmla="*/ 0 h 68580"/>
                  <a:gd name="connsiteX1" fmla="*/ 0 w 167640"/>
                  <a:gd name="connsiteY1" fmla="*/ 68580 h 68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7640" h="68580">
                    <a:moveTo>
                      <a:pt x="167640" y="0"/>
                    </a:moveTo>
                    <a:lnTo>
                      <a:pt x="0" y="68580"/>
                    </a:lnTo>
                  </a:path>
                </a:pathLst>
              </a:custGeom>
              <a:grpFill/>
              <a:ln>
                <a:solidFill>
                  <a:srgbClr val="2F86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tx1"/>
                  </a:solidFill>
                  <a:latin typeface="HP001 4 hàng" pitchFamily="34" charset="0"/>
                </a:endParaRPr>
              </a:p>
            </p:txBody>
          </p:sp>
        </p:grpSp>
        <p:sp>
          <p:nvSpPr>
            <p:cNvPr id="28" name="Rectangle 27"/>
            <p:cNvSpPr/>
            <p:nvPr/>
          </p:nvSpPr>
          <p:spPr>
            <a:xfrm rot="21108317">
              <a:off x="544983" y="3419719"/>
              <a:ext cx="2309822" cy="4689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</a:pPr>
              <a:r>
                <a:rPr lang="en-US" altLang="en-US" sz="4400" b="1">
                  <a:solidFill>
                    <a:srgbClr val="FF0000"/>
                  </a:solidFill>
                  <a:latin typeface="HP001 4 hàng" pitchFamily="34" charset="0"/>
                  <a:cs typeface="Times New Roman" pitchFamily="18" charset="0"/>
                </a:rPr>
                <a:t>vắng lặng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 rot="511819">
            <a:off x="8106396" y="2568827"/>
            <a:ext cx="3541783" cy="1463088"/>
            <a:chOff x="390476" y="3188335"/>
            <a:chExt cx="2354272" cy="1055001"/>
          </a:xfrm>
          <a:solidFill>
            <a:srgbClr val="8CB823"/>
          </a:solidFill>
        </p:grpSpPr>
        <p:grpSp>
          <p:nvGrpSpPr>
            <p:cNvPr id="37" name="组合 20"/>
            <p:cNvGrpSpPr/>
            <p:nvPr/>
          </p:nvGrpSpPr>
          <p:grpSpPr>
            <a:xfrm rot="20938718">
              <a:off x="390476" y="3188335"/>
              <a:ext cx="2334378" cy="1055001"/>
              <a:chOff x="3729490" y="893428"/>
              <a:chExt cx="2600997" cy="591204"/>
            </a:xfrm>
            <a:grpFill/>
          </p:grpSpPr>
          <p:sp>
            <p:nvSpPr>
              <p:cNvPr id="39" name="任意多边形 22"/>
              <p:cNvSpPr/>
              <p:nvPr/>
            </p:nvSpPr>
            <p:spPr>
              <a:xfrm rot="16491998">
                <a:off x="4735706" y="-110149"/>
                <a:ext cx="591204" cy="2598358"/>
              </a:xfrm>
              <a:custGeom>
                <a:avLst/>
                <a:gdLst>
                  <a:gd name="connsiteX0" fmla="*/ 154752 w 411480"/>
                  <a:gd name="connsiteY0" fmla="*/ 0 h 1091323"/>
                  <a:gd name="connsiteX1" fmla="*/ 174129 w 411480"/>
                  <a:gd name="connsiteY1" fmla="*/ 9376 h 1091323"/>
                  <a:gd name="connsiteX2" fmla="*/ 411480 w 411480"/>
                  <a:gd name="connsiteY2" fmla="*/ 567560 h 1091323"/>
                  <a:gd name="connsiteX3" fmla="*/ 240141 w 411480"/>
                  <a:gd name="connsiteY3" fmla="*/ 1069891 h 1091323"/>
                  <a:gd name="connsiteX4" fmla="*/ 214811 w 411480"/>
                  <a:gd name="connsiteY4" fmla="*/ 1091323 h 1091323"/>
                  <a:gd name="connsiteX5" fmla="*/ 164041 w 411480"/>
                  <a:gd name="connsiteY5" fmla="*/ 1035755 h 1091323"/>
                  <a:gd name="connsiteX6" fmla="*/ 0 w 411480"/>
                  <a:gd name="connsiteY6" fmla="*/ 510410 h 1091323"/>
                  <a:gd name="connsiteX7" fmla="*/ 95651 w 411480"/>
                  <a:gd name="connsiteY7" fmla="*/ 95020 h 109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1480" h="1091323">
                    <a:moveTo>
                      <a:pt x="154752" y="0"/>
                    </a:moveTo>
                    <a:lnTo>
                      <a:pt x="174129" y="9376"/>
                    </a:lnTo>
                    <a:cubicBezTo>
                      <a:pt x="313610" y="101340"/>
                      <a:pt x="411480" y="316633"/>
                      <a:pt x="411480" y="567560"/>
                    </a:cubicBezTo>
                    <a:cubicBezTo>
                      <a:pt x="411480" y="776666"/>
                      <a:pt x="343515" y="961026"/>
                      <a:pt x="240141" y="1069891"/>
                    </a:cubicBezTo>
                    <a:lnTo>
                      <a:pt x="214811" y="1091323"/>
                    </a:lnTo>
                    <a:lnTo>
                      <a:pt x="164041" y="1035755"/>
                    </a:lnTo>
                    <a:cubicBezTo>
                      <a:pt x="62688" y="901308"/>
                      <a:pt x="0" y="715570"/>
                      <a:pt x="0" y="510410"/>
                    </a:cubicBezTo>
                    <a:cubicBezTo>
                      <a:pt x="0" y="356540"/>
                      <a:pt x="35262" y="213595"/>
                      <a:pt x="95651" y="950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tx1"/>
                  </a:solidFill>
                  <a:latin typeface="HP001 4 hàng" pitchFamily="34" charset="0"/>
                </a:endParaRPr>
              </a:p>
            </p:txBody>
          </p:sp>
          <p:sp>
            <p:nvSpPr>
              <p:cNvPr id="40" name="任意多边形 23"/>
              <p:cNvSpPr/>
              <p:nvPr/>
            </p:nvSpPr>
            <p:spPr>
              <a:xfrm rot="21112553">
                <a:off x="3729490" y="1123238"/>
                <a:ext cx="2136675" cy="142125"/>
              </a:xfrm>
              <a:custGeom>
                <a:avLst/>
                <a:gdLst>
                  <a:gd name="connsiteX0" fmla="*/ 2171700 w 2171700"/>
                  <a:gd name="connsiteY0" fmla="*/ 142125 h 142125"/>
                  <a:gd name="connsiteX1" fmla="*/ 967740 w 2171700"/>
                  <a:gd name="connsiteY1" fmla="*/ 4965 h 142125"/>
                  <a:gd name="connsiteX2" fmla="*/ 0 w 2171700"/>
                  <a:gd name="connsiteY2" fmla="*/ 27825 h 142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71700" h="142125">
                    <a:moveTo>
                      <a:pt x="2171700" y="142125"/>
                    </a:moveTo>
                    <a:cubicBezTo>
                      <a:pt x="1750695" y="83070"/>
                      <a:pt x="1329690" y="24015"/>
                      <a:pt x="967740" y="4965"/>
                    </a:cubicBezTo>
                    <a:cubicBezTo>
                      <a:pt x="605790" y="-14085"/>
                      <a:pt x="0" y="27825"/>
                      <a:pt x="0" y="27825"/>
                    </a:cubicBezTo>
                  </a:path>
                </a:pathLst>
              </a:custGeom>
              <a:grpFill/>
              <a:ln>
                <a:solidFill>
                  <a:srgbClr val="2F86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tx1"/>
                  </a:solidFill>
                  <a:latin typeface="HP001 4 hàng" pitchFamily="34" charset="0"/>
                </a:endParaRPr>
              </a:p>
            </p:txBody>
          </p:sp>
          <p:sp>
            <p:nvSpPr>
              <p:cNvPr id="41" name="任意多边形 24"/>
              <p:cNvSpPr/>
              <p:nvPr/>
            </p:nvSpPr>
            <p:spPr>
              <a:xfrm>
                <a:off x="5194587" y="1182470"/>
                <a:ext cx="342900" cy="142004"/>
              </a:xfrm>
              <a:custGeom>
                <a:avLst/>
                <a:gdLst>
                  <a:gd name="connsiteX0" fmla="*/ 342900 w 342900"/>
                  <a:gd name="connsiteY0" fmla="*/ 0 h 142004"/>
                  <a:gd name="connsiteX1" fmla="*/ 83820 w 342900"/>
                  <a:gd name="connsiteY1" fmla="*/ 129540 h 142004"/>
                  <a:gd name="connsiteX2" fmla="*/ 0 w 342900"/>
                  <a:gd name="connsiteY2" fmla="*/ 129540 h 142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2900" h="142004">
                    <a:moveTo>
                      <a:pt x="342900" y="0"/>
                    </a:moveTo>
                    <a:cubicBezTo>
                      <a:pt x="241935" y="53975"/>
                      <a:pt x="140970" y="107950"/>
                      <a:pt x="83820" y="129540"/>
                    </a:cubicBezTo>
                    <a:cubicBezTo>
                      <a:pt x="26670" y="151130"/>
                      <a:pt x="13335" y="140335"/>
                      <a:pt x="0" y="129540"/>
                    </a:cubicBezTo>
                  </a:path>
                </a:pathLst>
              </a:custGeom>
              <a:grpFill/>
              <a:ln>
                <a:solidFill>
                  <a:srgbClr val="2F86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tx1"/>
                  </a:solidFill>
                  <a:latin typeface="HP001 4 hàng" pitchFamily="34" charset="0"/>
                </a:endParaRPr>
              </a:p>
            </p:txBody>
          </p:sp>
          <p:sp>
            <p:nvSpPr>
              <p:cNvPr id="42" name="任意多边形 25"/>
              <p:cNvSpPr/>
              <p:nvPr/>
            </p:nvSpPr>
            <p:spPr>
              <a:xfrm>
                <a:off x="4806517" y="974877"/>
                <a:ext cx="342900" cy="185420"/>
              </a:xfrm>
              <a:custGeom>
                <a:avLst/>
                <a:gdLst>
                  <a:gd name="connsiteX0" fmla="*/ 342900 w 342900"/>
                  <a:gd name="connsiteY0" fmla="*/ 185420 h 185420"/>
                  <a:gd name="connsiteX1" fmla="*/ 137160 w 342900"/>
                  <a:gd name="connsiteY1" fmla="*/ 25400 h 185420"/>
                  <a:gd name="connsiteX2" fmla="*/ 0 w 342900"/>
                  <a:gd name="connsiteY2" fmla="*/ 2540 h 18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2900" h="185420">
                    <a:moveTo>
                      <a:pt x="342900" y="185420"/>
                    </a:moveTo>
                    <a:cubicBezTo>
                      <a:pt x="268605" y="120650"/>
                      <a:pt x="194310" y="55880"/>
                      <a:pt x="137160" y="25400"/>
                    </a:cubicBezTo>
                    <a:cubicBezTo>
                      <a:pt x="80010" y="-5080"/>
                      <a:pt x="40005" y="-1270"/>
                      <a:pt x="0" y="2540"/>
                    </a:cubicBezTo>
                  </a:path>
                </a:pathLst>
              </a:custGeom>
              <a:grpFill/>
              <a:ln>
                <a:solidFill>
                  <a:srgbClr val="2F86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tx1"/>
                  </a:solidFill>
                  <a:latin typeface="HP001 4 hàng" pitchFamily="34" charset="0"/>
                </a:endParaRPr>
              </a:p>
            </p:txBody>
          </p:sp>
          <p:sp>
            <p:nvSpPr>
              <p:cNvPr id="43" name="任意多边形 26"/>
              <p:cNvSpPr/>
              <p:nvPr/>
            </p:nvSpPr>
            <p:spPr>
              <a:xfrm>
                <a:off x="4579620" y="1147666"/>
                <a:ext cx="358140" cy="218204"/>
              </a:xfrm>
              <a:custGeom>
                <a:avLst/>
                <a:gdLst>
                  <a:gd name="connsiteX0" fmla="*/ 289560 w 289560"/>
                  <a:gd name="connsiteY0" fmla="*/ 0 h 167640"/>
                  <a:gd name="connsiteX1" fmla="*/ 0 w 289560"/>
                  <a:gd name="connsiteY1" fmla="*/ 167640 h 167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9560" h="167640">
                    <a:moveTo>
                      <a:pt x="289560" y="0"/>
                    </a:moveTo>
                    <a:lnTo>
                      <a:pt x="0" y="167640"/>
                    </a:lnTo>
                  </a:path>
                </a:pathLst>
              </a:custGeom>
              <a:grpFill/>
              <a:ln>
                <a:solidFill>
                  <a:srgbClr val="2F86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tx1"/>
                  </a:solidFill>
                  <a:latin typeface="HP001 4 hàng" pitchFamily="34" charset="0"/>
                </a:endParaRPr>
              </a:p>
            </p:txBody>
          </p:sp>
          <p:sp>
            <p:nvSpPr>
              <p:cNvPr id="44" name="任意多边形 27"/>
              <p:cNvSpPr/>
              <p:nvPr/>
            </p:nvSpPr>
            <p:spPr>
              <a:xfrm>
                <a:off x="4312112" y="998082"/>
                <a:ext cx="304800" cy="137160"/>
              </a:xfrm>
              <a:custGeom>
                <a:avLst/>
                <a:gdLst>
                  <a:gd name="connsiteX0" fmla="*/ 304800 w 304800"/>
                  <a:gd name="connsiteY0" fmla="*/ 137160 h 137160"/>
                  <a:gd name="connsiteX1" fmla="*/ 0 w 304800"/>
                  <a:gd name="connsiteY1" fmla="*/ 0 h 137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4800" h="137160">
                    <a:moveTo>
                      <a:pt x="304800" y="13716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solidFill>
                  <a:srgbClr val="2F86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tx1"/>
                  </a:solidFill>
                  <a:latin typeface="HP001 4 hàng" pitchFamily="34" charset="0"/>
                </a:endParaRPr>
              </a:p>
            </p:txBody>
          </p:sp>
          <p:sp>
            <p:nvSpPr>
              <p:cNvPr id="45" name="任意多边形 28"/>
              <p:cNvSpPr/>
              <p:nvPr/>
            </p:nvSpPr>
            <p:spPr>
              <a:xfrm>
                <a:off x="3946010" y="1176224"/>
                <a:ext cx="167640" cy="68580"/>
              </a:xfrm>
              <a:custGeom>
                <a:avLst/>
                <a:gdLst>
                  <a:gd name="connsiteX0" fmla="*/ 167640 w 167640"/>
                  <a:gd name="connsiteY0" fmla="*/ 0 h 68580"/>
                  <a:gd name="connsiteX1" fmla="*/ 0 w 167640"/>
                  <a:gd name="connsiteY1" fmla="*/ 68580 h 68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7640" h="68580">
                    <a:moveTo>
                      <a:pt x="167640" y="0"/>
                    </a:moveTo>
                    <a:lnTo>
                      <a:pt x="0" y="68580"/>
                    </a:lnTo>
                  </a:path>
                </a:pathLst>
              </a:custGeom>
              <a:grpFill/>
              <a:ln>
                <a:solidFill>
                  <a:srgbClr val="2F86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tx1"/>
                  </a:solidFill>
                  <a:latin typeface="HP001 4 hàng" pitchFamily="34" charset="0"/>
                </a:endParaRPr>
              </a:p>
            </p:txBody>
          </p:sp>
        </p:grpSp>
        <p:sp>
          <p:nvSpPr>
            <p:cNvPr id="38" name="Rectangle 37"/>
            <p:cNvSpPr/>
            <p:nvPr/>
          </p:nvSpPr>
          <p:spPr>
            <a:xfrm rot="20630811">
              <a:off x="644523" y="3416079"/>
              <a:ext cx="2100225" cy="5548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</a:pPr>
              <a:r>
                <a:rPr lang="en-US" altLang="en-US" sz="4400" b="1">
                  <a:solidFill>
                    <a:srgbClr val="FF0000"/>
                  </a:solidFill>
                  <a:latin typeface="HP001 4 hàng" pitchFamily="34" charset="0"/>
                  <a:cs typeface="Times New Roman" pitchFamily="18" charset="0"/>
                </a:rPr>
                <a:t>loang lổ</a:t>
              </a:r>
            </a:p>
          </p:txBody>
        </p:sp>
      </p:grpSp>
      <p:sp>
        <p:nvSpPr>
          <p:cNvPr id="50" name="Cloud Callout 49"/>
          <p:cNvSpPr/>
          <p:nvPr/>
        </p:nvSpPr>
        <p:spPr>
          <a:xfrm>
            <a:off x="3433879" y="937241"/>
            <a:ext cx="5198543" cy="2091549"/>
          </a:xfrm>
          <a:prstGeom prst="cloud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2574503" y="1208434"/>
            <a:ext cx="7042994" cy="176458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5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Luyện viết </a:t>
            </a:r>
            <a:endParaRPr lang="en-US" sz="4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từ khó</a:t>
            </a:r>
          </a:p>
        </p:txBody>
      </p:sp>
      <p:grpSp>
        <p:nvGrpSpPr>
          <p:cNvPr id="25" name="Group 24"/>
          <p:cNvGrpSpPr/>
          <p:nvPr/>
        </p:nvGrpSpPr>
        <p:grpSpPr>
          <a:xfrm rot="511819">
            <a:off x="3649859" y="3868455"/>
            <a:ext cx="3541783" cy="1463088"/>
            <a:chOff x="390476" y="3188335"/>
            <a:chExt cx="2354272" cy="1055001"/>
          </a:xfrm>
          <a:solidFill>
            <a:srgbClr val="8CB823"/>
          </a:solidFill>
        </p:grpSpPr>
        <p:grpSp>
          <p:nvGrpSpPr>
            <p:cNvPr id="46" name="组合 20"/>
            <p:cNvGrpSpPr/>
            <p:nvPr/>
          </p:nvGrpSpPr>
          <p:grpSpPr>
            <a:xfrm rot="20938718">
              <a:off x="390476" y="3188335"/>
              <a:ext cx="2334378" cy="1055001"/>
              <a:chOff x="3729490" y="893428"/>
              <a:chExt cx="2600997" cy="591204"/>
            </a:xfrm>
            <a:grpFill/>
          </p:grpSpPr>
          <p:sp>
            <p:nvSpPr>
              <p:cNvPr id="48" name="任意多边形 22"/>
              <p:cNvSpPr/>
              <p:nvPr/>
            </p:nvSpPr>
            <p:spPr>
              <a:xfrm rot="16491998">
                <a:off x="4735706" y="-110149"/>
                <a:ext cx="591204" cy="2598358"/>
              </a:xfrm>
              <a:custGeom>
                <a:avLst/>
                <a:gdLst>
                  <a:gd name="connsiteX0" fmla="*/ 154752 w 411480"/>
                  <a:gd name="connsiteY0" fmla="*/ 0 h 1091323"/>
                  <a:gd name="connsiteX1" fmla="*/ 174129 w 411480"/>
                  <a:gd name="connsiteY1" fmla="*/ 9376 h 1091323"/>
                  <a:gd name="connsiteX2" fmla="*/ 411480 w 411480"/>
                  <a:gd name="connsiteY2" fmla="*/ 567560 h 1091323"/>
                  <a:gd name="connsiteX3" fmla="*/ 240141 w 411480"/>
                  <a:gd name="connsiteY3" fmla="*/ 1069891 h 1091323"/>
                  <a:gd name="connsiteX4" fmla="*/ 214811 w 411480"/>
                  <a:gd name="connsiteY4" fmla="*/ 1091323 h 1091323"/>
                  <a:gd name="connsiteX5" fmla="*/ 164041 w 411480"/>
                  <a:gd name="connsiteY5" fmla="*/ 1035755 h 1091323"/>
                  <a:gd name="connsiteX6" fmla="*/ 0 w 411480"/>
                  <a:gd name="connsiteY6" fmla="*/ 510410 h 1091323"/>
                  <a:gd name="connsiteX7" fmla="*/ 95651 w 411480"/>
                  <a:gd name="connsiteY7" fmla="*/ 95020 h 109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1480" h="1091323">
                    <a:moveTo>
                      <a:pt x="154752" y="0"/>
                    </a:moveTo>
                    <a:lnTo>
                      <a:pt x="174129" y="9376"/>
                    </a:lnTo>
                    <a:cubicBezTo>
                      <a:pt x="313610" y="101340"/>
                      <a:pt x="411480" y="316633"/>
                      <a:pt x="411480" y="567560"/>
                    </a:cubicBezTo>
                    <a:cubicBezTo>
                      <a:pt x="411480" y="776666"/>
                      <a:pt x="343515" y="961026"/>
                      <a:pt x="240141" y="1069891"/>
                    </a:cubicBezTo>
                    <a:lnTo>
                      <a:pt x="214811" y="1091323"/>
                    </a:lnTo>
                    <a:lnTo>
                      <a:pt x="164041" y="1035755"/>
                    </a:lnTo>
                    <a:cubicBezTo>
                      <a:pt x="62688" y="901308"/>
                      <a:pt x="0" y="715570"/>
                      <a:pt x="0" y="510410"/>
                    </a:cubicBezTo>
                    <a:cubicBezTo>
                      <a:pt x="0" y="356540"/>
                      <a:pt x="35262" y="213595"/>
                      <a:pt x="95651" y="950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tx1"/>
                  </a:solidFill>
                  <a:latin typeface="HP001 4 hàng" pitchFamily="34" charset="0"/>
                </a:endParaRPr>
              </a:p>
            </p:txBody>
          </p:sp>
          <p:sp>
            <p:nvSpPr>
              <p:cNvPr id="49" name="任意多边形 23"/>
              <p:cNvSpPr/>
              <p:nvPr/>
            </p:nvSpPr>
            <p:spPr>
              <a:xfrm rot="21112553">
                <a:off x="3729490" y="1123238"/>
                <a:ext cx="2136675" cy="142125"/>
              </a:xfrm>
              <a:custGeom>
                <a:avLst/>
                <a:gdLst>
                  <a:gd name="connsiteX0" fmla="*/ 2171700 w 2171700"/>
                  <a:gd name="connsiteY0" fmla="*/ 142125 h 142125"/>
                  <a:gd name="connsiteX1" fmla="*/ 967740 w 2171700"/>
                  <a:gd name="connsiteY1" fmla="*/ 4965 h 142125"/>
                  <a:gd name="connsiteX2" fmla="*/ 0 w 2171700"/>
                  <a:gd name="connsiteY2" fmla="*/ 27825 h 142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71700" h="142125">
                    <a:moveTo>
                      <a:pt x="2171700" y="142125"/>
                    </a:moveTo>
                    <a:cubicBezTo>
                      <a:pt x="1750695" y="83070"/>
                      <a:pt x="1329690" y="24015"/>
                      <a:pt x="967740" y="4965"/>
                    </a:cubicBezTo>
                    <a:cubicBezTo>
                      <a:pt x="605790" y="-14085"/>
                      <a:pt x="0" y="27825"/>
                      <a:pt x="0" y="27825"/>
                    </a:cubicBezTo>
                  </a:path>
                </a:pathLst>
              </a:custGeom>
              <a:grpFill/>
              <a:ln>
                <a:solidFill>
                  <a:srgbClr val="2F86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tx1"/>
                  </a:solidFill>
                  <a:latin typeface="HP001 4 hàng" pitchFamily="34" charset="0"/>
                </a:endParaRPr>
              </a:p>
            </p:txBody>
          </p:sp>
          <p:sp>
            <p:nvSpPr>
              <p:cNvPr id="52" name="任意多边形 24"/>
              <p:cNvSpPr/>
              <p:nvPr/>
            </p:nvSpPr>
            <p:spPr>
              <a:xfrm>
                <a:off x="5194587" y="1182470"/>
                <a:ext cx="342900" cy="142004"/>
              </a:xfrm>
              <a:custGeom>
                <a:avLst/>
                <a:gdLst>
                  <a:gd name="connsiteX0" fmla="*/ 342900 w 342900"/>
                  <a:gd name="connsiteY0" fmla="*/ 0 h 142004"/>
                  <a:gd name="connsiteX1" fmla="*/ 83820 w 342900"/>
                  <a:gd name="connsiteY1" fmla="*/ 129540 h 142004"/>
                  <a:gd name="connsiteX2" fmla="*/ 0 w 342900"/>
                  <a:gd name="connsiteY2" fmla="*/ 129540 h 142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2900" h="142004">
                    <a:moveTo>
                      <a:pt x="342900" y="0"/>
                    </a:moveTo>
                    <a:cubicBezTo>
                      <a:pt x="241935" y="53975"/>
                      <a:pt x="140970" y="107950"/>
                      <a:pt x="83820" y="129540"/>
                    </a:cubicBezTo>
                    <a:cubicBezTo>
                      <a:pt x="26670" y="151130"/>
                      <a:pt x="13335" y="140335"/>
                      <a:pt x="0" y="129540"/>
                    </a:cubicBezTo>
                  </a:path>
                </a:pathLst>
              </a:custGeom>
              <a:grpFill/>
              <a:ln>
                <a:solidFill>
                  <a:srgbClr val="2F86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tx1"/>
                  </a:solidFill>
                  <a:latin typeface="HP001 4 hàng" pitchFamily="34" charset="0"/>
                </a:endParaRPr>
              </a:p>
            </p:txBody>
          </p:sp>
          <p:sp>
            <p:nvSpPr>
              <p:cNvPr id="53" name="任意多边形 25"/>
              <p:cNvSpPr/>
              <p:nvPr/>
            </p:nvSpPr>
            <p:spPr>
              <a:xfrm>
                <a:off x="4806517" y="974877"/>
                <a:ext cx="342900" cy="185420"/>
              </a:xfrm>
              <a:custGeom>
                <a:avLst/>
                <a:gdLst>
                  <a:gd name="connsiteX0" fmla="*/ 342900 w 342900"/>
                  <a:gd name="connsiteY0" fmla="*/ 185420 h 185420"/>
                  <a:gd name="connsiteX1" fmla="*/ 137160 w 342900"/>
                  <a:gd name="connsiteY1" fmla="*/ 25400 h 185420"/>
                  <a:gd name="connsiteX2" fmla="*/ 0 w 342900"/>
                  <a:gd name="connsiteY2" fmla="*/ 2540 h 18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2900" h="185420">
                    <a:moveTo>
                      <a:pt x="342900" y="185420"/>
                    </a:moveTo>
                    <a:cubicBezTo>
                      <a:pt x="268605" y="120650"/>
                      <a:pt x="194310" y="55880"/>
                      <a:pt x="137160" y="25400"/>
                    </a:cubicBezTo>
                    <a:cubicBezTo>
                      <a:pt x="80010" y="-5080"/>
                      <a:pt x="40005" y="-1270"/>
                      <a:pt x="0" y="2540"/>
                    </a:cubicBezTo>
                  </a:path>
                </a:pathLst>
              </a:custGeom>
              <a:grpFill/>
              <a:ln>
                <a:solidFill>
                  <a:srgbClr val="2F86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tx1"/>
                  </a:solidFill>
                  <a:latin typeface="HP001 4 hàng" pitchFamily="34" charset="0"/>
                </a:endParaRPr>
              </a:p>
            </p:txBody>
          </p:sp>
          <p:sp>
            <p:nvSpPr>
              <p:cNvPr id="54" name="任意多边形 26"/>
              <p:cNvSpPr/>
              <p:nvPr/>
            </p:nvSpPr>
            <p:spPr>
              <a:xfrm>
                <a:off x="4579620" y="1147666"/>
                <a:ext cx="358140" cy="218204"/>
              </a:xfrm>
              <a:custGeom>
                <a:avLst/>
                <a:gdLst>
                  <a:gd name="connsiteX0" fmla="*/ 289560 w 289560"/>
                  <a:gd name="connsiteY0" fmla="*/ 0 h 167640"/>
                  <a:gd name="connsiteX1" fmla="*/ 0 w 289560"/>
                  <a:gd name="connsiteY1" fmla="*/ 167640 h 167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9560" h="167640">
                    <a:moveTo>
                      <a:pt x="289560" y="0"/>
                    </a:moveTo>
                    <a:lnTo>
                      <a:pt x="0" y="167640"/>
                    </a:lnTo>
                  </a:path>
                </a:pathLst>
              </a:custGeom>
              <a:grpFill/>
              <a:ln>
                <a:solidFill>
                  <a:srgbClr val="2F86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tx1"/>
                  </a:solidFill>
                  <a:latin typeface="HP001 4 hàng" pitchFamily="34" charset="0"/>
                </a:endParaRPr>
              </a:p>
            </p:txBody>
          </p:sp>
          <p:sp>
            <p:nvSpPr>
              <p:cNvPr id="55" name="任意多边形 27"/>
              <p:cNvSpPr/>
              <p:nvPr/>
            </p:nvSpPr>
            <p:spPr>
              <a:xfrm>
                <a:off x="4312112" y="998082"/>
                <a:ext cx="304800" cy="137160"/>
              </a:xfrm>
              <a:custGeom>
                <a:avLst/>
                <a:gdLst>
                  <a:gd name="connsiteX0" fmla="*/ 304800 w 304800"/>
                  <a:gd name="connsiteY0" fmla="*/ 137160 h 137160"/>
                  <a:gd name="connsiteX1" fmla="*/ 0 w 304800"/>
                  <a:gd name="connsiteY1" fmla="*/ 0 h 137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4800" h="137160">
                    <a:moveTo>
                      <a:pt x="304800" y="13716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solidFill>
                  <a:srgbClr val="2F86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tx1"/>
                  </a:solidFill>
                  <a:latin typeface="HP001 4 hàng" pitchFamily="34" charset="0"/>
                </a:endParaRPr>
              </a:p>
            </p:txBody>
          </p:sp>
          <p:sp>
            <p:nvSpPr>
              <p:cNvPr id="56" name="任意多边形 28"/>
              <p:cNvSpPr/>
              <p:nvPr/>
            </p:nvSpPr>
            <p:spPr>
              <a:xfrm>
                <a:off x="3946010" y="1176224"/>
                <a:ext cx="167640" cy="68580"/>
              </a:xfrm>
              <a:custGeom>
                <a:avLst/>
                <a:gdLst>
                  <a:gd name="connsiteX0" fmla="*/ 167640 w 167640"/>
                  <a:gd name="connsiteY0" fmla="*/ 0 h 68580"/>
                  <a:gd name="connsiteX1" fmla="*/ 0 w 167640"/>
                  <a:gd name="connsiteY1" fmla="*/ 68580 h 68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7640" h="68580">
                    <a:moveTo>
                      <a:pt x="167640" y="0"/>
                    </a:moveTo>
                    <a:lnTo>
                      <a:pt x="0" y="68580"/>
                    </a:lnTo>
                  </a:path>
                </a:pathLst>
              </a:custGeom>
              <a:grpFill/>
              <a:ln>
                <a:solidFill>
                  <a:srgbClr val="2F86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tx1"/>
                  </a:solidFill>
                  <a:latin typeface="HP001 4 hàng" pitchFamily="34" charset="0"/>
                </a:endParaRPr>
              </a:p>
            </p:txBody>
          </p:sp>
        </p:grpSp>
        <p:sp>
          <p:nvSpPr>
            <p:cNvPr id="47" name="Rectangle 46"/>
            <p:cNvSpPr/>
            <p:nvPr/>
          </p:nvSpPr>
          <p:spPr>
            <a:xfrm rot="20630811">
              <a:off x="644523" y="3416079"/>
              <a:ext cx="2100225" cy="5548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</a:pPr>
              <a:r>
                <a:rPr lang="en-US" altLang="en-US" sz="4400" b="1">
                  <a:solidFill>
                    <a:srgbClr val="FF0000"/>
                  </a:solidFill>
                  <a:latin typeface="HP001 4 hàng" pitchFamily="34" charset="0"/>
                  <a:cs typeface="Times New Roman" pitchFamily="18" charset="0"/>
                </a:rPr>
                <a:t>căn</a:t>
              </a:r>
              <a:r>
                <a:rPr lang="en-US" altLang="en-US" sz="4400" b="1" dirty="0">
                  <a:solidFill>
                    <a:srgbClr val="FF0000"/>
                  </a:solidFill>
                  <a:latin typeface="HP001 4 hàng" pitchFamily="34" charset="0"/>
                  <a:cs typeface="Times New Roman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HP001 4 hàng" pitchFamily="34" charset="0"/>
                  <a:cs typeface="Times New Roman" pitchFamily="18" charset="0"/>
                </a:rPr>
                <a:t>lớp</a:t>
              </a:r>
              <a:endParaRPr lang="en-US" altLang="en-US" sz="44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 rot="511819">
            <a:off x="7369324" y="4015745"/>
            <a:ext cx="3541916" cy="1463088"/>
            <a:chOff x="390388" y="3187871"/>
            <a:chExt cx="2354360" cy="1055001"/>
          </a:xfrm>
          <a:solidFill>
            <a:srgbClr val="8CB823"/>
          </a:solidFill>
        </p:grpSpPr>
        <p:grpSp>
          <p:nvGrpSpPr>
            <p:cNvPr id="58" name="组合 20"/>
            <p:cNvGrpSpPr/>
            <p:nvPr/>
          </p:nvGrpSpPr>
          <p:grpSpPr>
            <a:xfrm rot="20938718">
              <a:off x="390388" y="3187871"/>
              <a:ext cx="2334591" cy="1055001"/>
              <a:chOff x="3729490" y="893175"/>
              <a:chExt cx="2601234" cy="591204"/>
            </a:xfrm>
            <a:grpFill/>
          </p:grpSpPr>
          <p:sp>
            <p:nvSpPr>
              <p:cNvPr id="60" name="任意多边形 22"/>
              <p:cNvSpPr/>
              <p:nvPr/>
            </p:nvSpPr>
            <p:spPr>
              <a:xfrm rot="16491998">
                <a:off x="4735943" y="-110402"/>
                <a:ext cx="591204" cy="2598358"/>
              </a:xfrm>
              <a:custGeom>
                <a:avLst/>
                <a:gdLst>
                  <a:gd name="connsiteX0" fmla="*/ 154752 w 411480"/>
                  <a:gd name="connsiteY0" fmla="*/ 0 h 1091323"/>
                  <a:gd name="connsiteX1" fmla="*/ 174129 w 411480"/>
                  <a:gd name="connsiteY1" fmla="*/ 9376 h 1091323"/>
                  <a:gd name="connsiteX2" fmla="*/ 411480 w 411480"/>
                  <a:gd name="connsiteY2" fmla="*/ 567560 h 1091323"/>
                  <a:gd name="connsiteX3" fmla="*/ 240141 w 411480"/>
                  <a:gd name="connsiteY3" fmla="*/ 1069891 h 1091323"/>
                  <a:gd name="connsiteX4" fmla="*/ 214811 w 411480"/>
                  <a:gd name="connsiteY4" fmla="*/ 1091323 h 1091323"/>
                  <a:gd name="connsiteX5" fmla="*/ 164041 w 411480"/>
                  <a:gd name="connsiteY5" fmla="*/ 1035755 h 1091323"/>
                  <a:gd name="connsiteX6" fmla="*/ 0 w 411480"/>
                  <a:gd name="connsiteY6" fmla="*/ 510410 h 1091323"/>
                  <a:gd name="connsiteX7" fmla="*/ 95651 w 411480"/>
                  <a:gd name="connsiteY7" fmla="*/ 95020 h 109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1480" h="1091323">
                    <a:moveTo>
                      <a:pt x="154752" y="0"/>
                    </a:moveTo>
                    <a:lnTo>
                      <a:pt x="174129" y="9376"/>
                    </a:lnTo>
                    <a:cubicBezTo>
                      <a:pt x="313610" y="101340"/>
                      <a:pt x="411480" y="316633"/>
                      <a:pt x="411480" y="567560"/>
                    </a:cubicBezTo>
                    <a:cubicBezTo>
                      <a:pt x="411480" y="776666"/>
                      <a:pt x="343515" y="961026"/>
                      <a:pt x="240141" y="1069891"/>
                    </a:cubicBezTo>
                    <a:lnTo>
                      <a:pt x="214811" y="1091323"/>
                    </a:lnTo>
                    <a:lnTo>
                      <a:pt x="164041" y="1035755"/>
                    </a:lnTo>
                    <a:cubicBezTo>
                      <a:pt x="62688" y="901308"/>
                      <a:pt x="0" y="715570"/>
                      <a:pt x="0" y="510410"/>
                    </a:cubicBezTo>
                    <a:cubicBezTo>
                      <a:pt x="0" y="356540"/>
                      <a:pt x="35262" y="213595"/>
                      <a:pt x="95651" y="950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tx1"/>
                  </a:solidFill>
                  <a:latin typeface="HP001 4 hàng" pitchFamily="34" charset="0"/>
                </a:endParaRPr>
              </a:p>
            </p:txBody>
          </p:sp>
          <p:sp>
            <p:nvSpPr>
              <p:cNvPr id="61" name="任意多边形 23"/>
              <p:cNvSpPr/>
              <p:nvPr/>
            </p:nvSpPr>
            <p:spPr>
              <a:xfrm rot="21112553">
                <a:off x="3729490" y="1123238"/>
                <a:ext cx="2136675" cy="142125"/>
              </a:xfrm>
              <a:custGeom>
                <a:avLst/>
                <a:gdLst>
                  <a:gd name="connsiteX0" fmla="*/ 2171700 w 2171700"/>
                  <a:gd name="connsiteY0" fmla="*/ 142125 h 142125"/>
                  <a:gd name="connsiteX1" fmla="*/ 967740 w 2171700"/>
                  <a:gd name="connsiteY1" fmla="*/ 4965 h 142125"/>
                  <a:gd name="connsiteX2" fmla="*/ 0 w 2171700"/>
                  <a:gd name="connsiteY2" fmla="*/ 27825 h 142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71700" h="142125">
                    <a:moveTo>
                      <a:pt x="2171700" y="142125"/>
                    </a:moveTo>
                    <a:cubicBezTo>
                      <a:pt x="1750695" y="83070"/>
                      <a:pt x="1329690" y="24015"/>
                      <a:pt x="967740" y="4965"/>
                    </a:cubicBezTo>
                    <a:cubicBezTo>
                      <a:pt x="605790" y="-14085"/>
                      <a:pt x="0" y="27825"/>
                      <a:pt x="0" y="27825"/>
                    </a:cubicBezTo>
                  </a:path>
                </a:pathLst>
              </a:custGeom>
              <a:grpFill/>
              <a:ln>
                <a:solidFill>
                  <a:srgbClr val="2F86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tx1"/>
                  </a:solidFill>
                  <a:latin typeface="HP001 4 hàng" pitchFamily="34" charset="0"/>
                </a:endParaRPr>
              </a:p>
            </p:txBody>
          </p:sp>
          <p:sp>
            <p:nvSpPr>
              <p:cNvPr id="62" name="任意多边形 24"/>
              <p:cNvSpPr/>
              <p:nvPr/>
            </p:nvSpPr>
            <p:spPr>
              <a:xfrm>
                <a:off x="5194587" y="1182470"/>
                <a:ext cx="342900" cy="142004"/>
              </a:xfrm>
              <a:custGeom>
                <a:avLst/>
                <a:gdLst>
                  <a:gd name="connsiteX0" fmla="*/ 342900 w 342900"/>
                  <a:gd name="connsiteY0" fmla="*/ 0 h 142004"/>
                  <a:gd name="connsiteX1" fmla="*/ 83820 w 342900"/>
                  <a:gd name="connsiteY1" fmla="*/ 129540 h 142004"/>
                  <a:gd name="connsiteX2" fmla="*/ 0 w 342900"/>
                  <a:gd name="connsiteY2" fmla="*/ 129540 h 142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2900" h="142004">
                    <a:moveTo>
                      <a:pt x="342900" y="0"/>
                    </a:moveTo>
                    <a:cubicBezTo>
                      <a:pt x="241935" y="53975"/>
                      <a:pt x="140970" y="107950"/>
                      <a:pt x="83820" y="129540"/>
                    </a:cubicBezTo>
                    <a:cubicBezTo>
                      <a:pt x="26670" y="151130"/>
                      <a:pt x="13335" y="140335"/>
                      <a:pt x="0" y="129540"/>
                    </a:cubicBezTo>
                  </a:path>
                </a:pathLst>
              </a:custGeom>
              <a:grpFill/>
              <a:ln>
                <a:solidFill>
                  <a:srgbClr val="2F86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tx1"/>
                  </a:solidFill>
                  <a:latin typeface="HP001 4 hàng" pitchFamily="34" charset="0"/>
                </a:endParaRPr>
              </a:p>
            </p:txBody>
          </p:sp>
          <p:sp>
            <p:nvSpPr>
              <p:cNvPr id="63" name="任意多边形 25"/>
              <p:cNvSpPr/>
              <p:nvPr/>
            </p:nvSpPr>
            <p:spPr>
              <a:xfrm>
                <a:off x="4806517" y="974877"/>
                <a:ext cx="342900" cy="185420"/>
              </a:xfrm>
              <a:custGeom>
                <a:avLst/>
                <a:gdLst>
                  <a:gd name="connsiteX0" fmla="*/ 342900 w 342900"/>
                  <a:gd name="connsiteY0" fmla="*/ 185420 h 185420"/>
                  <a:gd name="connsiteX1" fmla="*/ 137160 w 342900"/>
                  <a:gd name="connsiteY1" fmla="*/ 25400 h 185420"/>
                  <a:gd name="connsiteX2" fmla="*/ 0 w 342900"/>
                  <a:gd name="connsiteY2" fmla="*/ 2540 h 18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2900" h="185420">
                    <a:moveTo>
                      <a:pt x="342900" y="185420"/>
                    </a:moveTo>
                    <a:cubicBezTo>
                      <a:pt x="268605" y="120650"/>
                      <a:pt x="194310" y="55880"/>
                      <a:pt x="137160" y="25400"/>
                    </a:cubicBezTo>
                    <a:cubicBezTo>
                      <a:pt x="80010" y="-5080"/>
                      <a:pt x="40005" y="-1270"/>
                      <a:pt x="0" y="2540"/>
                    </a:cubicBezTo>
                  </a:path>
                </a:pathLst>
              </a:custGeom>
              <a:grpFill/>
              <a:ln>
                <a:solidFill>
                  <a:srgbClr val="2F86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tx1"/>
                  </a:solidFill>
                  <a:latin typeface="HP001 4 hàng" pitchFamily="34" charset="0"/>
                </a:endParaRPr>
              </a:p>
            </p:txBody>
          </p:sp>
          <p:sp>
            <p:nvSpPr>
              <p:cNvPr id="64" name="任意多边形 26"/>
              <p:cNvSpPr/>
              <p:nvPr/>
            </p:nvSpPr>
            <p:spPr>
              <a:xfrm>
                <a:off x="4579620" y="1147666"/>
                <a:ext cx="358140" cy="218204"/>
              </a:xfrm>
              <a:custGeom>
                <a:avLst/>
                <a:gdLst>
                  <a:gd name="connsiteX0" fmla="*/ 289560 w 289560"/>
                  <a:gd name="connsiteY0" fmla="*/ 0 h 167640"/>
                  <a:gd name="connsiteX1" fmla="*/ 0 w 289560"/>
                  <a:gd name="connsiteY1" fmla="*/ 167640 h 167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9560" h="167640">
                    <a:moveTo>
                      <a:pt x="289560" y="0"/>
                    </a:moveTo>
                    <a:lnTo>
                      <a:pt x="0" y="167640"/>
                    </a:lnTo>
                  </a:path>
                </a:pathLst>
              </a:custGeom>
              <a:grpFill/>
              <a:ln>
                <a:solidFill>
                  <a:srgbClr val="2F86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tx1"/>
                  </a:solidFill>
                  <a:latin typeface="HP001 4 hàng" pitchFamily="34" charset="0"/>
                </a:endParaRPr>
              </a:p>
            </p:txBody>
          </p:sp>
          <p:sp>
            <p:nvSpPr>
              <p:cNvPr id="65" name="任意多边形 27"/>
              <p:cNvSpPr/>
              <p:nvPr/>
            </p:nvSpPr>
            <p:spPr>
              <a:xfrm>
                <a:off x="4312112" y="998082"/>
                <a:ext cx="304800" cy="137160"/>
              </a:xfrm>
              <a:custGeom>
                <a:avLst/>
                <a:gdLst>
                  <a:gd name="connsiteX0" fmla="*/ 304800 w 304800"/>
                  <a:gd name="connsiteY0" fmla="*/ 137160 h 137160"/>
                  <a:gd name="connsiteX1" fmla="*/ 0 w 304800"/>
                  <a:gd name="connsiteY1" fmla="*/ 0 h 137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4800" h="137160">
                    <a:moveTo>
                      <a:pt x="304800" y="13716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solidFill>
                  <a:srgbClr val="2F86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tx1"/>
                  </a:solidFill>
                  <a:latin typeface="HP001 4 hàng" pitchFamily="34" charset="0"/>
                </a:endParaRPr>
              </a:p>
            </p:txBody>
          </p:sp>
          <p:sp>
            <p:nvSpPr>
              <p:cNvPr id="66" name="任意多边形 28"/>
              <p:cNvSpPr/>
              <p:nvPr/>
            </p:nvSpPr>
            <p:spPr>
              <a:xfrm>
                <a:off x="3946010" y="1176224"/>
                <a:ext cx="167640" cy="68580"/>
              </a:xfrm>
              <a:custGeom>
                <a:avLst/>
                <a:gdLst>
                  <a:gd name="connsiteX0" fmla="*/ 167640 w 167640"/>
                  <a:gd name="connsiteY0" fmla="*/ 0 h 68580"/>
                  <a:gd name="connsiteX1" fmla="*/ 0 w 167640"/>
                  <a:gd name="connsiteY1" fmla="*/ 68580 h 68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7640" h="68580">
                    <a:moveTo>
                      <a:pt x="167640" y="0"/>
                    </a:moveTo>
                    <a:lnTo>
                      <a:pt x="0" y="68580"/>
                    </a:lnTo>
                  </a:path>
                </a:pathLst>
              </a:custGeom>
              <a:grpFill/>
              <a:ln>
                <a:solidFill>
                  <a:srgbClr val="2F86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tx1"/>
                  </a:solidFill>
                  <a:latin typeface="HP001 4 hàng" pitchFamily="34" charset="0"/>
                </a:endParaRPr>
              </a:p>
            </p:txBody>
          </p:sp>
        </p:grpSp>
        <p:sp>
          <p:nvSpPr>
            <p:cNvPr id="59" name="Rectangle 58"/>
            <p:cNvSpPr/>
            <p:nvPr/>
          </p:nvSpPr>
          <p:spPr>
            <a:xfrm rot="20630811">
              <a:off x="644523" y="3416080"/>
              <a:ext cx="2100225" cy="5548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</a:pPr>
              <a:r>
                <a:rPr lang="en-US" altLang="en-US" sz="4400" b="1" dirty="0" err="1">
                  <a:solidFill>
                    <a:srgbClr val="FF0000"/>
                  </a:solidFill>
                  <a:latin typeface="HP001 4 hàng" pitchFamily="34" charset="0"/>
                  <a:cs typeface="Times New Roman" pitchFamily="18" charset="0"/>
                </a:rPr>
                <a:t>nhấc</a:t>
              </a:r>
              <a:r>
                <a:rPr lang="en-US" altLang="en-US" sz="4400" b="1" dirty="0">
                  <a:solidFill>
                    <a:srgbClr val="FF0000"/>
                  </a:solidFill>
                  <a:latin typeface="HP001 4 hàng" pitchFamily="34" charset="0"/>
                  <a:cs typeface="Times New Roman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HP001 4 hàng" pitchFamily="34" charset="0"/>
                  <a:cs typeface="Times New Roman" pitchFamily="18" charset="0"/>
                </a:rPr>
                <a:t>bổng</a:t>
              </a:r>
              <a:endParaRPr lang="en-US" altLang="en-US" sz="44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462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0437" y="411461"/>
            <a:ext cx="10612583" cy="1458931"/>
          </a:xfrm>
          <a:prstGeom prst="rect">
            <a:avLst/>
          </a:prstGeom>
          <a:noFill/>
        </p:spPr>
        <p:txBody>
          <a:bodyPr wrap="square" lIns="90296" tIns="45150" rIns="90296" bIns="4515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1059428">
              <a:defRPr/>
            </a:pPr>
            <a:r>
              <a:rPr lang="en-US" sz="8900" b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NGHE – VIẾT</a:t>
            </a:r>
            <a:endParaRPr lang="en-US" sz="89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  <p:pic>
        <p:nvPicPr>
          <p:cNvPr id="13" name="图片 2">
            <a:extLst>
              <a:ext uri="{FF2B5EF4-FFF2-40B4-BE49-F238E27FC236}">
                <a16:creationId xmlns:a16="http://schemas.microsoft.com/office/drawing/2014/main" id="{50E4FC83-1F42-4DFD-B9B6-354FE62D9A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56" y="1870365"/>
            <a:ext cx="8227923" cy="498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34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4579" y="435415"/>
            <a:ext cx="6334220" cy="91307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903131"/>
            <a:r>
              <a:rPr lang="en-US" sz="5300" b="1" dirty="0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5300" b="1" dirty="0" err="1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Tư</a:t>
            </a:r>
            <a:r>
              <a:rPr lang="en-US" sz="5300" b="1" dirty="0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5300" b="1" dirty="0" err="1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thế</a:t>
            </a:r>
            <a:r>
              <a:rPr lang="en-US" sz="5300" b="1" dirty="0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5300" b="1" dirty="0" err="1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ngồi</a:t>
            </a:r>
            <a:r>
              <a:rPr lang="en-US" sz="5300" b="1" dirty="0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5300" b="1" dirty="0" err="1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viết</a:t>
            </a:r>
            <a:r>
              <a:rPr lang="en-US" sz="5300" b="1" dirty="0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54" y="1646733"/>
            <a:ext cx="5046629" cy="3353339"/>
          </a:xfrm>
          <a:prstGeom prst="rect">
            <a:avLst/>
          </a:prstGeom>
          <a:ln w="57150">
            <a:solidFill>
              <a:srgbClr val="0000CC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740405" y="1073766"/>
            <a:ext cx="6451595" cy="507831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903131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903131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903131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903131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25cm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30cm.</a:t>
            </a:r>
          </a:p>
          <a:p>
            <a:pPr defTabSz="903131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903131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903131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05083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9835" y="504687"/>
            <a:ext cx="5644329" cy="99514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903131"/>
            <a:r>
              <a:rPr lang="en-US" sz="5900" b="1" dirty="0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Cách</a:t>
            </a:r>
            <a:r>
              <a:rPr lang="en-US" sz="5900" b="1" dirty="0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để</a:t>
            </a:r>
            <a:r>
              <a:rPr lang="en-US" sz="5900" b="1" dirty="0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vở</a:t>
            </a:r>
            <a:r>
              <a:rPr lang="en-US" sz="5900" b="1" dirty="0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63316" y="1517112"/>
            <a:ext cx="6451595" cy="341632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903131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gập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903131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36" y="1631137"/>
            <a:ext cx="4480499" cy="4135503"/>
          </a:xfrm>
          <a:prstGeom prst="rect">
            <a:avLst/>
          </a:prstGeom>
          <a:ln w="38100">
            <a:solidFill>
              <a:srgbClr val="0000CC"/>
            </a:solidFill>
          </a:ln>
        </p:spPr>
      </p:pic>
    </p:spTree>
    <p:extLst>
      <p:ext uri="{BB962C8B-B14F-4D97-AF65-F5344CB8AC3E}">
        <p14:creationId xmlns:p14="http://schemas.microsoft.com/office/powerpoint/2010/main" val="3465011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"/>
          <p:cNvSpPr txBox="1"/>
          <p:nvPr/>
        </p:nvSpPr>
        <p:spPr>
          <a:xfrm>
            <a:off x="2951811" y="524025"/>
            <a:ext cx="6120389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altLang="en-US" sz="3200" b="1">
                <a:solidFill>
                  <a:srgbClr val="0000FF"/>
                </a:solidFill>
                <a:latin typeface="HP001 4 hàng" pitchFamily="34" charset="0"/>
                <a:cs typeface="Times New Roman" pitchFamily="18" charset="0"/>
              </a:rPr>
              <a:t>        </a:t>
            </a:r>
            <a:endParaRPr lang="en-US" sz="3200"/>
          </a:p>
        </p:txBody>
      </p:sp>
      <p:sp>
        <p:nvSpPr>
          <p:cNvPr id="2" name="Rectangle 1"/>
          <p:cNvSpPr/>
          <p:nvPr/>
        </p:nvSpPr>
        <p:spPr>
          <a:xfrm>
            <a:off x="766915" y="876411"/>
            <a:ext cx="1116452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  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Ông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ngoại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 </a:t>
            </a:r>
          </a:p>
          <a:p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  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Trong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cái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HP001 5 hàng" pitchFamily="34" charset="0"/>
                <a:cs typeface="Times New Roman" pitchFamily="18" charset="0"/>
              </a:rPr>
              <a:t>vắng</a:t>
            </a:r>
            <a:r>
              <a:rPr lang="en-US" sz="4000" b="1" dirty="0">
                <a:solidFill>
                  <a:schemeClr val="tx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HP001 5 hàng" pitchFamily="34" charset="0"/>
                <a:cs typeface="Times New Roman" pitchFamily="18" charset="0"/>
              </a:rPr>
              <a:t>lặng</a:t>
            </a:r>
            <a:r>
              <a:rPr lang="en-US" sz="4000" b="1" dirty="0">
                <a:solidFill>
                  <a:schemeClr val="tx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của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ngôi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trường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cuối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hè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ông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dẫn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tôi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lang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thang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khắp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các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HP001 5 hàng" pitchFamily="34" charset="0"/>
                <a:cs typeface="Times New Roman" pitchFamily="18" charset="0"/>
              </a:rPr>
              <a:t>căn</a:t>
            </a:r>
            <a:r>
              <a:rPr lang="en-US" sz="4000" b="1" dirty="0">
                <a:solidFill>
                  <a:schemeClr val="tx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HP001 5 hàng" pitchFamily="34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chemeClr val="tx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trống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.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Ông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còn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HP001 5 hàng" pitchFamily="34" charset="0"/>
                <a:cs typeface="Times New Roman" pitchFamily="18" charset="0"/>
              </a:rPr>
              <a:t>nhấc</a:t>
            </a:r>
            <a:r>
              <a:rPr lang="en-US" sz="4000" b="1" dirty="0">
                <a:solidFill>
                  <a:schemeClr val="tx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HP001 5 hàng" pitchFamily="34" charset="0"/>
                <a:cs typeface="Times New Roman" pitchFamily="18" charset="0"/>
              </a:rPr>
              <a:t>bổng</a:t>
            </a:r>
            <a:r>
              <a:rPr lang="en-US" sz="4000" b="1" dirty="0">
                <a:solidFill>
                  <a:schemeClr val="tx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tôi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trên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tay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cho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HP001 5 hàng" pitchFamily="34" charset="0"/>
                <a:cs typeface="Times New Roman" pitchFamily="18" charset="0"/>
              </a:rPr>
              <a:t>gõ</a:t>
            </a:r>
            <a:r>
              <a:rPr lang="en-US" sz="4000" b="1" dirty="0">
                <a:solidFill>
                  <a:schemeClr val="tx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HP001 5 hàng" pitchFamily="34" charset="0"/>
                <a:cs typeface="Times New Roman" pitchFamily="18" charset="0"/>
              </a:rPr>
              <a:t>thử</a:t>
            </a:r>
            <a:r>
              <a:rPr lang="en-US" sz="4000" b="1" dirty="0">
                <a:solidFill>
                  <a:schemeClr val="tx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vào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mặt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da </a:t>
            </a:r>
            <a:r>
              <a:rPr lang="en-US" sz="4000" b="1" dirty="0" err="1">
                <a:solidFill>
                  <a:schemeClr val="tx2"/>
                </a:solidFill>
                <a:latin typeface="HP001 5 hàng" pitchFamily="34" charset="0"/>
                <a:cs typeface="Times New Roman" pitchFamily="18" charset="0"/>
              </a:rPr>
              <a:t>loang</a:t>
            </a:r>
            <a:r>
              <a:rPr lang="en-US" sz="4000" b="1" dirty="0">
                <a:solidFill>
                  <a:schemeClr val="tx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HP001 5 hàng" pitchFamily="34" charset="0"/>
                <a:cs typeface="Times New Roman" pitchFamily="18" charset="0"/>
              </a:rPr>
              <a:t>lổ</a:t>
            </a:r>
            <a:r>
              <a:rPr lang="en-US" sz="4000" b="1" dirty="0">
                <a:solidFill>
                  <a:schemeClr val="tx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của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chiếc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trống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trường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.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Tiếng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trống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buổi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sáng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trong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trẻo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ấy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là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tiếng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trống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trường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đầu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tiên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âm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vang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mãi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trong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đời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đi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học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của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tôi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sau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này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.</a:t>
            </a:r>
          </a:p>
          <a:p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					Theo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Nguyễn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Việt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Bắc</a:t>
            </a:r>
            <a:endParaRPr lang="en-US" sz="4000" dirty="0"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06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74 -0.00216 L 0.20226 -0.0021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2021</TotalTime>
  <Words>589</Words>
  <Application>Microsoft Office PowerPoint</Application>
  <PresentationFormat>Widescreen</PresentationFormat>
  <Paragraphs>66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HP001 4 hàng</vt:lpstr>
      <vt:lpstr>HP001 5 hàng</vt:lpstr>
      <vt:lpstr>Kalam</vt:lpstr>
      <vt:lpstr>Montserrat</vt:lpstr>
      <vt:lpstr>Times New Roman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Lê Bích Mai</cp:lastModifiedBy>
  <cp:revision>114</cp:revision>
  <dcterms:created xsi:type="dcterms:W3CDTF">2021-06-07T06:59:14Z</dcterms:created>
  <dcterms:modified xsi:type="dcterms:W3CDTF">2022-02-08T19:46:22Z</dcterms:modified>
</cp:coreProperties>
</file>